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 horzBarState="maximized">
    <p:restoredLeft sz="7967" autoAdjust="0"/>
    <p:restoredTop sz="94660"/>
  </p:normalViewPr>
  <p:slideViewPr>
    <p:cSldViewPr>
      <p:cViewPr varScale="1">
        <p:scale>
          <a:sx n="73" d="100"/>
          <a:sy n="73" d="100"/>
        </p:scale>
        <p:origin x="-105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AB088D1-33F6-4426-9FD8-6C34A240A3C6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55AA602-4C03-4B2F-9498-D7101E7378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B088D1-33F6-4426-9FD8-6C34A240A3C6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5AA602-4C03-4B2F-9498-D7101E7378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B088D1-33F6-4426-9FD8-6C34A240A3C6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5AA602-4C03-4B2F-9498-D7101E7378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B088D1-33F6-4426-9FD8-6C34A240A3C6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5AA602-4C03-4B2F-9498-D7101E7378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B088D1-33F6-4426-9FD8-6C34A240A3C6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5AA602-4C03-4B2F-9498-D7101E7378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B088D1-33F6-4426-9FD8-6C34A240A3C6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5AA602-4C03-4B2F-9498-D7101E7378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B088D1-33F6-4426-9FD8-6C34A240A3C6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5AA602-4C03-4B2F-9498-D7101E7378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B088D1-33F6-4426-9FD8-6C34A240A3C6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5AA602-4C03-4B2F-9498-D7101E7378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B088D1-33F6-4426-9FD8-6C34A240A3C6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5AA602-4C03-4B2F-9498-D7101E7378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2AB088D1-33F6-4426-9FD8-6C34A240A3C6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5AA602-4C03-4B2F-9498-D7101E7378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AB088D1-33F6-4426-9FD8-6C34A240A3C6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55AA602-4C03-4B2F-9498-D7101E7378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AB088D1-33F6-4426-9FD8-6C34A240A3C6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55AA602-4C03-4B2F-9498-D7101E73787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deti.mail.ru/child/kak-vylechit-rebenka-s-pomoshyu-art-terapii/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deti.mail.ru/family/kak-mamskie-gruppy-v-socsetyah-vredyat-vashej-seme/" TargetMode="Externa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deti.mail.ru/family/za-chto-i-pochemu-shtrafuyut-roditelej-na-dorogah/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eti.mail.ru/news/podrostok-vyigral-gonku-dronov-i-poluchil-250000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deti.mail.ru/news/10-letnyaya-devochka-spasla-na-pozhare-pyateryh-br/" TargetMode="External"/><Relationship Id="rId4" Type="http://schemas.openxmlformats.org/officeDocument/2006/relationships/hyperlink" Target="https://deti.mail.ru/news/irkutskij-semiklassnik-cherez-reku-perenosit-detej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deti.mail.ru/child/risuem-stilnyj-interer-akvarelyu/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eti.mail.ru/family/babushka-ne-lyubit-vnuka/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deti.mail.ru/teenager/kak-vospityvayut-talantlivyh-detej-v-rossii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eti.mail.ru/child/pomozhet-li-rebenku-narodnaya-i-alternativnaya-med/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deti.mail.ru/baby/7-12/kogda-chistota-vredna-dlya-detej-mnenie-pediatra/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b="0" i="1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5984" y="6050037"/>
            <a:ext cx="6781816" cy="685800"/>
          </a:xfrm>
        </p:spPr>
        <p:txBody>
          <a:bodyPr>
            <a:normAutofit/>
          </a:bodyPr>
          <a:lstStyle/>
          <a:p>
            <a:r>
              <a:rPr lang="ru-RU" sz="14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информация для учащихся </a:t>
            </a:r>
            <a:r>
              <a:rPr lang="ru-RU" sz="14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старших </a:t>
            </a:r>
            <a:r>
              <a:rPr lang="ru-RU" sz="14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классов </a:t>
            </a:r>
          </a:p>
          <a:p>
            <a:r>
              <a:rPr lang="ru-RU" sz="14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Подготовила: Тагирова Л.А. - профконсультант МБОУ «Гимназия №3 ЗМР РТ»</a:t>
            </a:r>
            <a:endParaRPr lang="ru-RU" sz="1400" b="1" i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tagirova.l\Desktop\картинка 2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4535" y="285728"/>
            <a:ext cx="8041005" cy="535785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1357290" y="428604"/>
            <a:ext cx="664373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i="1" dirty="0" smtClean="0">
              <a:solidFill>
                <a:schemeClr val="tx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Специалисты, которые нужны уже сегодня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инженер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643174" y="642918"/>
            <a:ext cx="4038600" cy="302895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85786" y="4071942"/>
            <a:ext cx="7901014" cy="2428892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Альтернативные источники энергии – это солнце, ветер, приливы и отливы, волны морей и океанов. Возобновляемая энергетика только набирает обороты, поэтому специалистов в этой сфере – наперечет. </a:t>
            </a:r>
            <a: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Инженеры солнечных электростанций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отвечают за выбор технологии конвертации солнечной энергии в электрическую, разрабатывают проекты электростанций с учетом рельефа местности, погодных условий. В этой профессии нужны технические специалисты с энергетическим образованием и с хорошим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  <a:hlinkClick r:id="rId3"/>
              </a:rPr>
              <a:t>творческим потенциалом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: в работе им придется сталкиваться с решением нетипичных задач, искать нетривиальные решения.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Инженер солнечных станций</a:t>
            </a:r>
            <a:endParaRPr lang="ru-RU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42910" y="3357562"/>
            <a:ext cx="7929618" cy="3286148"/>
          </a:xfrm>
        </p:spPr>
        <p:txBody>
          <a:bodyPr>
            <a:normAutofit fontScale="55000" lnSpcReduction="20000"/>
          </a:bodyPr>
          <a:lstStyle/>
          <a:p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Большие данные (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big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data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) – это огромные массивы информации, обработка которых стала возможной благодаря развитию компьютерных технологий. А еще это инструменты и методы, превращающие эти </a:t>
            </a:r>
            <a:r>
              <a:rPr lang="ru-RU" sz="33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массивы информации в понятные и полезные человеку результаты.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Источниками таких данных может быть поведение пользователей в 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  <a:hlinkClick r:id="rId2"/>
              </a:rPr>
              <a:t>интернете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, оцифрованные тексты на разных языках, фотографии из космоса, GPS-сигналы автомобилей и телефонов, транзакции клиентов банков, показатели датчиков, отслеживающих сложные системы, и многое другое. Эта область активно развивается и специалисты в ней становятся все более востребованными. Чтобы стать одним из них, </a:t>
            </a:r>
            <a:r>
              <a:rPr lang="ru-RU" sz="33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нужно знать программирование, разбираться в статистике 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и обладать управленческими навыками.</a:t>
            </a:r>
          </a:p>
          <a:p>
            <a:pPr algn="just"/>
            <a:endParaRPr lang="ru-RU" dirty="0"/>
          </a:p>
        </p:txBody>
      </p:sp>
      <p:pic>
        <p:nvPicPr>
          <p:cNvPr id="5" name="Содержимое 4" descr="менеджер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214678" y="785794"/>
            <a:ext cx="4038600" cy="2692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Менеджер в области больших данных</a:t>
            </a:r>
            <a:endParaRPr lang="ru-RU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дорожных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214810" y="1000108"/>
            <a:ext cx="4038600" cy="2695092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14348" y="3571876"/>
            <a:ext cx="7972452" cy="2714644"/>
          </a:xfrm>
        </p:spPr>
        <p:txBody>
          <a:bodyPr>
            <a:normAutofit fontScale="40000" lnSpcReduction="20000"/>
          </a:bodyPr>
          <a:lstStyle/>
          <a:p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Эти специалисты призваны снижать 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  <a:hlinkClick r:id="rId3"/>
              </a:rPr>
              <a:t>риски ДТП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. В этом им помогают современные интеллектуальные системы: камеры видеонаблюдения, метеостанции, датчики, которые регистрируют происходящие на дорогах события – заторы, аварийные ситуации, ухудшение состояния дороги. Аналитик дорожных данных должен уметь принимать управленческие решения – о необходимости ремонта дороги, установке заграждений или нового знака. Он следит за развитием дорожной ситуации в потенциально опасных местах, ему необходимо постоянно отслеживать ситуацию и быстро принимать решения в критические моменты, учитывая множество факторов.</a:t>
            </a:r>
          </a:p>
          <a:p>
            <a:pPr algn="just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74638"/>
            <a:ext cx="8186766" cy="93978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Аналитик дорожных данных</a:t>
            </a:r>
            <a:endParaRPr lang="ru-RU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знакомившись с представленной информацией подумай: 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-  Какую профессию хочешь освоить ты? 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-Какая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из «профессий будущего» лучше всего подойдет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тебе?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Попробуй воспользоваться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профориентационными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тест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ами  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(см. предыдущие Презентации)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i="1" dirty="0" smtClean="0">
                <a:latin typeface="Times New Roman" pitchFamily="18" charset="0"/>
                <a:cs typeface="Times New Roman" pitchFamily="18" charset="0"/>
              </a:rPr>
              <a:t>Специалисты, которые нужны уже сегодня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труд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90268" y="1428736"/>
            <a:ext cx="3702702" cy="3286148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Практическое задание:</a:t>
            </a:r>
            <a:endParaRPr lang="ru-RU" sz="32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2071678"/>
            <a:ext cx="421484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Используя портал 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«Работа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в России»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посмотри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спрос на рынке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труда.</a:t>
            </a:r>
          </a:p>
          <a:p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Спасибо,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за работу.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Специалисты, которые нужны уже сегодня</a:t>
            </a:r>
            <a:endParaRPr lang="ru-RU" sz="2800" b="1" i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Текст 10"/>
          <p:cNvSpPr>
            <a:spLocks noGrp="1"/>
          </p:cNvSpPr>
          <p:nvPr>
            <p:ph type="body" idx="1"/>
          </p:nvPr>
        </p:nvSpPr>
        <p:spPr>
          <a:xfrm>
            <a:off x="4429124" y="6072206"/>
            <a:ext cx="68264" cy="99994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half" idx="3"/>
          </p:nvPr>
        </p:nvSpPr>
        <p:spPr>
          <a:xfrm>
            <a:off x="8641081" y="6126480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sz="31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Специалисты рынка труда и исследователи по разработкам </a:t>
            </a:r>
            <a:r>
              <a:rPr lang="ru-RU" sz="3100" b="1" i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профориентационных</a:t>
            </a:r>
            <a:r>
              <a:rPr lang="ru-RU" sz="31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сервисов основываясь на результатах анализа существующих профессий, трендов и запросов экономики утверждают, что будут востребованы уже через 5-10 лет следующие профессии: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0" name="Содержимое 9" descr="картинка.jpg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4645025" y="2068248"/>
            <a:ext cx="4041775" cy="269451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оператор дронов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357422" y="428604"/>
            <a:ext cx="4714908" cy="2857520"/>
          </a:xfrm>
        </p:spPr>
      </p:pic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714348" y="2000240"/>
            <a:ext cx="8016753" cy="4214842"/>
          </a:xfrm>
        </p:spPr>
        <p:txBody>
          <a:bodyPr>
            <a:normAutofit fontScale="55000" lnSpcReduction="20000"/>
          </a:bodyPr>
          <a:lstStyle/>
          <a:p>
            <a:endParaRPr lang="ru-RU" sz="3400" dirty="0" smtClean="0">
              <a:latin typeface="Times New Roman" pitchFamily="18" charset="0"/>
              <a:cs typeface="Times New Roman" pitchFamily="18" charset="0"/>
              <a:hlinkClick r:id="rId3"/>
            </a:endParaRPr>
          </a:p>
          <a:p>
            <a:endParaRPr lang="ru-RU" sz="3400" dirty="0" smtClean="0">
              <a:latin typeface="Times New Roman" pitchFamily="18" charset="0"/>
              <a:cs typeface="Times New Roman" pitchFamily="18" charset="0"/>
              <a:hlinkClick r:id="rId3"/>
            </a:endParaRPr>
          </a:p>
          <a:p>
            <a:endParaRPr lang="ru-RU" sz="3400" dirty="0" smtClean="0">
              <a:latin typeface="Times New Roman" pitchFamily="18" charset="0"/>
              <a:cs typeface="Times New Roman" pitchFamily="18" charset="0"/>
              <a:hlinkClick r:id="rId3"/>
            </a:endParaRPr>
          </a:p>
          <a:p>
            <a:endParaRPr lang="ru-RU" sz="3400" dirty="0" smtClean="0">
              <a:latin typeface="Times New Roman" pitchFamily="18" charset="0"/>
              <a:cs typeface="Times New Roman" pitchFamily="18" charset="0"/>
              <a:hlinkClick r:id="rId3"/>
            </a:endParaRPr>
          </a:p>
          <a:p>
            <a:endParaRPr lang="ru-RU" sz="3400" dirty="0" smtClean="0">
              <a:latin typeface="Times New Roman" pitchFamily="18" charset="0"/>
              <a:cs typeface="Times New Roman" pitchFamily="18" charset="0"/>
              <a:hlinkClick r:id="rId3"/>
            </a:endParaRPr>
          </a:p>
          <a:p>
            <a:pPr algn="just">
              <a:buNone/>
            </a:pPr>
            <a:r>
              <a:rPr lang="ru-RU" sz="3400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Дроны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–пришли в повседневную жизнь из военной сферы, где выполняют вместо людей опасные задачи.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Дроны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могут доставлять грузы в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  <a:hlinkClick r:id="rId4"/>
              </a:rPr>
              <a:t>труднодоступные регионы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, контролировать возникновение и распространение лесных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  <a:hlinkClick r:id="rId5"/>
              </a:rPr>
              <a:t>пожаров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и наводнений во время паводка, измерять загрязненность воздуха в мегаполисах и т.д. </a:t>
            </a:r>
          </a:p>
          <a:p>
            <a:pPr algn="just"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А торговые компании планируют использовать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дроны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супербыстрой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доставки. </a:t>
            </a:r>
          </a:p>
          <a:p>
            <a:pPr algn="just"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Оператор управляет полетом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дрона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: прокладывает маршрут, получает и обрабатывает данные с датчиков, взаимодействует с другими службами и разбирается с нештатными ситуациями.</a:t>
            </a:r>
          </a:p>
          <a:p>
            <a:pPr algn="just"/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71472" y="285728"/>
            <a:ext cx="8153400" cy="990600"/>
          </a:xfrm>
        </p:spPr>
        <p:txBody>
          <a:bodyPr>
            <a:normAutofit/>
          </a:bodyPr>
          <a:lstStyle/>
          <a:p>
            <a:pPr algn="ctr"/>
            <a:r>
              <a:rPr lang="ru-RU" sz="37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ОПЕРАТОР ДРОНО</a:t>
            </a:r>
            <a:r>
              <a:rPr lang="ru-RU" sz="32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32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57224" y="3071810"/>
            <a:ext cx="7715304" cy="3357586"/>
          </a:xfrm>
        </p:spPr>
        <p:txBody>
          <a:bodyPr>
            <a:normAutofit fontScale="55000" lnSpcReduction="20000"/>
          </a:bodyPr>
          <a:lstStyle/>
          <a:p>
            <a:endParaRPr lang="ru-RU" dirty="0" smtClean="0"/>
          </a:p>
          <a:p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3300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экодизайнера</a:t>
            </a:r>
            <a:r>
              <a:rPr lang="ru-RU" sz="33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требуется хорошее воображение: нужно продумать вторичное использование старых вещей – их «загробную» жизнь. Однако фантазии должны сочетаться с пониманием технологий производства и внимательностью к деталям.</a:t>
            </a:r>
          </a:p>
          <a:p>
            <a:pPr algn="just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Экодизайнер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должен хорошо разбираться в нюансах производства, знать теорию 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  <a:hlinkClick r:id="rId2"/>
              </a:rPr>
              <a:t>дизайна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, быть неравнодушным к окружающей среде. Сложный и одновременно самый интересный момент в работе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экодизайнера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– спрогнозировать и продумать все возможные способы производства предмета, различные пути его использования, а также варианты утилизации и вторичного использования.</a:t>
            </a:r>
          </a:p>
          <a:p>
            <a:endParaRPr lang="ru-RU" dirty="0"/>
          </a:p>
        </p:txBody>
      </p:sp>
      <p:pic>
        <p:nvPicPr>
          <p:cNvPr id="5" name="Содержимое 4" descr="картинка 22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714480" y="142852"/>
            <a:ext cx="5243446" cy="341697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357166"/>
            <a:ext cx="7000924" cy="57150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ЭКОДИЗАЙНЕР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28596" y="3929066"/>
            <a:ext cx="7929618" cy="2786082"/>
          </a:xfrm>
        </p:spPr>
        <p:txBody>
          <a:bodyPr>
            <a:no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Эксперты считают, что за электромобилями – будущее: они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экологичны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и эффективны. Их доля в общем количестве автомобилей в мире пока невелика, но растет высокими темпами. </a:t>
            </a:r>
            <a:r>
              <a:rPr lang="ru-RU" sz="1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Механик электромобилей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ремонтирует и обслуживает электромоторы и все системы такой машины. Он должен отлично разбираться в электрике, уметь паять микросхемы и собирать компоненты электросетей. </a:t>
            </a:r>
            <a:r>
              <a:rPr lang="ru-RU" sz="1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Специалисты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 такими знаниями и навыками нужны уже сейчас – в современных автомобилях много электроники, которая требует ремонта и обслуживания. Обычно в эту профессию приходят автоэлектрики с большим опытом работы. Но изучать новое им тоже придется – на электромобилях и «гибридах» используется высокое напряжение, поэтому </a:t>
            </a:r>
            <a:r>
              <a:rPr lang="ru-RU" sz="1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профессия требует высокой квалификации персонала.</a:t>
            </a:r>
          </a:p>
          <a:p>
            <a:endParaRPr lang="ru-RU" sz="1800" dirty="0"/>
          </a:p>
        </p:txBody>
      </p:sp>
      <p:pic>
        <p:nvPicPr>
          <p:cNvPr id="5" name="Содержимое 4" descr="автомоб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357290" y="214290"/>
            <a:ext cx="6238899" cy="3603303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7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7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7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Механик электромобилей</a:t>
            </a:r>
            <a:endParaRPr lang="ru-RU" sz="37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43372" y="1481329"/>
            <a:ext cx="4543428" cy="4519440"/>
          </a:xfrm>
        </p:spPr>
        <p:txBody>
          <a:bodyPr>
            <a:no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Первые компьютерные вирусы появились в 1971 году и с тех пор портят жизнь и отдельным пользователям, и целым компаниям. Для защиты от вирусов нужны антивирусные программы и, конечно, люди, которые их делают – вирусные аналитики. Они первыми встречаются с новыми вирусами, работая с зараженными файлами. Этот специалист постоянно находится «на передовой», его задача – защитить пользователя любыми способами. Он буквально препарирует вредоносные программы, изучая их компоненты и функционал. Вирусный аналитик также прогнозирует появление новых вирусов. Для него важно быть немного психологом – чтобы понимать, как думал создатель программы, какие механизмы защиты программы он предусмотрел.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7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ВИРУСНЫЙ АНАЛИТИК</a:t>
            </a:r>
            <a:endParaRPr lang="ru-RU" sz="37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аналитик.jpe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00034" y="1500174"/>
            <a:ext cx="3975744" cy="22860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пенс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00561" y="214290"/>
            <a:ext cx="4391241" cy="292895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74638"/>
            <a:ext cx="4071966" cy="265429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Специалист по обучению людей «серебряного возраста»</a:t>
            </a:r>
            <a:endParaRPr lang="ru-RU" sz="36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357158" y="3500438"/>
            <a:ext cx="8501122" cy="3143272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Людям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3"/>
              </a:rPr>
              <a:t>пенсионного возраста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часто сложно удержаться в современном ритме жизни, осваивать новые технологии, а существующие обучающие программы, как правило, ориентированы на молодых людей. Поэтому специальные курсы и мастер-классы для аудитории пенсионного возраста набирают популярность. Вместе с этим растет и потребность в специалистах, которые смогут найти подход к пожилым людям и доступно все им объяснить. Специалисту по обучению людей «серебряного возраста» важно быть не только хорошим педагогом: он должен уметь максимально доходчиво объяснять материал и понимать психологические особенности людей старшего возраста. Он составляет обучающие программы, разрабатывает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4"/>
              </a:rPr>
              <a:t>методики преподавания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готовит материалы и проводит занятия.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проектировщик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214546" y="214290"/>
            <a:ext cx="6286543" cy="314325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2910" y="3571876"/>
            <a:ext cx="8072494" cy="3071835"/>
          </a:xfrm>
        </p:spPr>
        <p:txBody>
          <a:bodyPr>
            <a:normAutofit/>
          </a:bodyPr>
          <a:lstStyle/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Медицинские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киберспециалисты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– настоящие новаторы в области </a:t>
            </a:r>
            <a:r>
              <a:rPr lang="ru-RU" sz="19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робототехники.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Пока таких специалистов мало, что делает их еще более ценными. </a:t>
            </a:r>
            <a:r>
              <a:rPr lang="ru-RU" sz="19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Проектировщики медицинских роботов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, умеющих проводить сложные операции, работают на стыке инженерии и информационных технологий: занимаются </a:t>
            </a:r>
            <a:r>
              <a:rPr lang="ru-RU" sz="19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проектированием механизмов и программным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обеспечением. Разумеется, они должны разбираться и в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  <a:hlinkClick r:id="rId3"/>
              </a:rPr>
              <a:t>медицине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. Профессия проектировщика медицинских роботов подойдет тем, кому интересно придумывать и создавать новые механизмы и устройства, продумывать в деталях реализацию проекта. Здесь потребуется </a:t>
            </a:r>
            <a:r>
              <a:rPr lang="ru-RU" sz="19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развитое «техническое» воображение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Проектировщик </a:t>
            </a:r>
            <a:br>
              <a:rPr lang="ru-RU" sz="32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медицинских роботов</a:t>
            </a:r>
            <a:endParaRPr lang="ru-RU" sz="32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85786" y="3500438"/>
            <a:ext cx="7572428" cy="3357562"/>
          </a:xfrm>
        </p:spPr>
        <p:txBody>
          <a:bodyPr>
            <a:normAutofit fontScale="32500" lnSpcReduction="20000"/>
          </a:bodyPr>
          <a:lstStyle/>
          <a:p>
            <a:endParaRPr lang="ru-RU" sz="55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55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Аэробиология</a:t>
            </a:r>
            <a:r>
              <a:rPr lang="ru-RU" sz="5500" dirty="0" smtClean="0">
                <a:latin typeface="Times New Roman" pitchFamily="18" charset="0"/>
                <a:cs typeface="Times New Roman" pitchFamily="18" charset="0"/>
              </a:rPr>
              <a:t> – наука, изучающая живущие в атмосфере микроорганизмы. Эта профессия находится на стыке сразу нескольких специализаций: биологии, инженерии, географии, метеорологии, экологии, медицины, оптики и физики. </a:t>
            </a:r>
            <a:r>
              <a:rPr lang="ru-RU" sz="5500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Аэробиолог</a:t>
            </a:r>
            <a:r>
              <a:rPr lang="ru-RU" sz="5500" dirty="0" smtClean="0">
                <a:latin typeface="Times New Roman" pitchFamily="18" charset="0"/>
                <a:cs typeface="Times New Roman" pitchFamily="18" charset="0"/>
              </a:rPr>
              <a:t> изучает все слои воздушной оболочки Земли: какие </a:t>
            </a:r>
            <a:r>
              <a:rPr lang="ru-RU" sz="5500" dirty="0" smtClean="0">
                <a:latin typeface="Times New Roman" pitchFamily="18" charset="0"/>
                <a:cs typeface="Times New Roman" pitchFamily="18" charset="0"/>
                <a:hlinkClick r:id="rId2"/>
              </a:rPr>
              <a:t>микроорганизмы</a:t>
            </a:r>
            <a:r>
              <a:rPr lang="ru-RU" sz="5500" dirty="0" smtClean="0">
                <a:latin typeface="Times New Roman" pitchFamily="18" charset="0"/>
                <a:cs typeface="Times New Roman" pitchFamily="18" charset="0"/>
              </a:rPr>
              <a:t> живут в этой экосистеме, как они взаимодействуют друг с другом и с разными веществами, как перемещаются. </a:t>
            </a:r>
            <a:r>
              <a:rPr lang="ru-RU" sz="5500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Аэробиологи</a:t>
            </a:r>
            <a:r>
              <a:rPr lang="ru-RU" sz="5500" dirty="0" smtClean="0">
                <a:latin typeface="Times New Roman" pitchFamily="18" charset="0"/>
                <a:cs typeface="Times New Roman" pitchFamily="18" charset="0"/>
              </a:rPr>
              <a:t> помогают снижать распространение опасных заболеваний и смертность от них. Специалисты этой профессии могут как разрабатывать новые методы обеззараживания воздуха, так и следить за работой уже существующих установок, отслеживать ошибки и неточности в их работе.</a:t>
            </a:r>
          </a:p>
          <a:p>
            <a:endParaRPr lang="ru-RU" dirty="0"/>
          </a:p>
        </p:txBody>
      </p:sp>
      <p:pic>
        <p:nvPicPr>
          <p:cNvPr id="5" name="Содержимое 4" descr="аэро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643306" y="428604"/>
            <a:ext cx="4857784" cy="326869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Аэробиолог</a:t>
            </a:r>
            <a:endParaRPr lang="ru-RU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139</TotalTime>
  <Words>1118</Words>
  <Application>Microsoft Office PowerPoint</Application>
  <PresentationFormat>Экран (4:3)</PresentationFormat>
  <Paragraphs>57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Открытая</vt:lpstr>
      <vt:lpstr>Слайд 1</vt:lpstr>
      <vt:lpstr>Специалисты, которые нужны уже сегодня</vt:lpstr>
      <vt:lpstr>ОПЕРАТОР ДРОНОВ</vt:lpstr>
      <vt:lpstr>          ЭКОДИЗАЙНЕР</vt:lpstr>
      <vt:lpstr>  Механик электромобилей</vt:lpstr>
      <vt:lpstr>ВИРУСНЫЙ АНАЛИТИК</vt:lpstr>
      <vt:lpstr>Специалист по обучению людей «серебряного возраста»</vt:lpstr>
      <vt:lpstr>Проектировщик  медицинских роботов</vt:lpstr>
      <vt:lpstr>Аэробиолог</vt:lpstr>
      <vt:lpstr>Инженер солнечных станций</vt:lpstr>
      <vt:lpstr>Менеджер в области больших данных</vt:lpstr>
      <vt:lpstr>Аналитик дорожных данных</vt:lpstr>
      <vt:lpstr>Специалисты, которые нужны уже сегодня</vt:lpstr>
      <vt:lpstr>Практическое задание: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tagirova.l</dc:creator>
  <cp:lastModifiedBy>User</cp:lastModifiedBy>
  <cp:revision>32</cp:revision>
  <dcterms:created xsi:type="dcterms:W3CDTF">2020-05-14T13:26:35Z</dcterms:created>
  <dcterms:modified xsi:type="dcterms:W3CDTF">2020-05-14T18:24:34Z</dcterms:modified>
</cp:coreProperties>
</file>